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71" r:id="rId3"/>
    <p:sldId id="258" r:id="rId4"/>
    <p:sldId id="257" r:id="rId5"/>
    <p:sldId id="259" r:id="rId6"/>
    <p:sldId id="272" r:id="rId7"/>
    <p:sldId id="268" r:id="rId8"/>
    <p:sldId id="269" r:id="rId9"/>
    <p:sldId id="261" r:id="rId10"/>
    <p:sldId id="260" r:id="rId11"/>
    <p:sldId id="273" r:id="rId12"/>
    <p:sldId id="274" r:id="rId13"/>
    <p:sldId id="263" r:id="rId14"/>
    <p:sldId id="262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a" initials="I" lastIdx="1" clrIdx="0">
    <p:extLst>
      <p:ext uri="{19B8F6BF-5375-455C-9EA6-DF929625EA0E}">
        <p15:presenceInfo xmlns:p15="http://schemas.microsoft.com/office/powerpoint/2012/main" userId="Isabel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01T13:02:14.470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1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1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078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15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92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91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9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4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5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8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3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1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3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0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of Article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Journal</a:t>
            </a:r>
          </a:p>
          <a:p>
            <a:r>
              <a:rPr lang="en-US" dirty="0" smtClean="0"/>
              <a:t>Date Published</a:t>
            </a:r>
          </a:p>
        </p:txBody>
      </p:sp>
    </p:spTree>
    <p:extLst>
      <p:ext uri="{BB962C8B-B14F-4D97-AF65-F5344CB8AC3E}">
        <p14:creationId xmlns:p14="http://schemas.microsoft.com/office/powerpoint/2010/main" val="3842926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Primary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5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Secondary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96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Safety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61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and explain possible limitations, biases, or design flaws of the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9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Emphasize important points or outcomes from the study</a:t>
            </a:r>
          </a:p>
          <a:p>
            <a:r>
              <a:rPr lang="en-US" dirty="0" smtClean="0"/>
              <a:t>List guidelines adopted from the trial if applicable</a:t>
            </a:r>
          </a:p>
          <a:p>
            <a:r>
              <a:rPr lang="en-US" dirty="0" smtClean="0"/>
              <a:t>Subsequently published studies or data may be discussed here</a:t>
            </a:r>
          </a:p>
        </p:txBody>
      </p:sp>
    </p:spTree>
    <p:extLst>
      <p:ext uri="{BB962C8B-B14F-4D97-AF65-F5344CB8AC3E}">
        <p14:creationId xmlns:p14="http://schemas.microsoft.com/office/powerpoint/2010/main" val="3719247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Briefly summarize the clinical impact of the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90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MKSAP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MKSAP style question</a:t>
            </a:r>
          </a:p>
          <a:p>
            <a:r>
              <a:rPr lang="en-US" dirty="0" smtClean="0"/>
              <a:t>Be sure to cite MKSAP if pulled from question 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91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any sources used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Curated by: Your name, specialist reviewer, project mentor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1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649941" y="5093622"/>
            <a:ext cx="8816811" cy="689515"/>
          </a:xfrm>
        </p:spPr>
        <p:txBody>
          <a:bodyPr>
            <a:noAutofit/>
          </a:bodyPr>
          <a:lstStyle/>
          <a:p>
            <a:pPr>
              <a:spcBef>
                <a:spcPts val="133"/>
              </a:spcBef>
              <a:spcAft>
                <a:spcPts val="133"/>
              </a:spcAft>
            </a:pPr>
            <a:r>
              <a:rPr lang="en-US" sz="1867" dirty="0">
                <a:latin typeface="Tw Cen MT" panose="020B0602020104020603" pitchFamily="34" charset="0"/>
              </a:rPr>
              <a:t>DEFINE the TRIAL ACRONYM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41" y="799041"/>
            <a:ext cx="8890000" cy="3810000"/>
          </a:xfrm>
        </p:spPr>
      </p:pic>
      <p:sp>
        <p:nvSpPr>
          <p:cNvPr id="2" name="Line Callout 1 1"/>
          <p:cNvSpPr/>
          <p:nvPr/>
        </p:nvSpPr>
        <p:spPr>
          <a:xfrm>
            <a:off x="9777274" y="1124506"/>
            <a:ext cx="2071457" cy="1136341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Picture of trial</a:t>
            </a:r>
          </a:p>
        </p:txBody>
      </p:sp>
    </p:spTree>
    <p:extLst>
      <p:ext uri="{BB962C8B-B14F-4D97-AF65-F5344CB8AC3E}">
        <p14:creationId xmlns:p14="http://schemas.microsoft.com/office/powerpoint/2010/main" val="407750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relevant information regarding prevalence or natural history of disease</a:t>
            </a:r>
          </a:p>
          <a:p>
            <a:r>
              <a:rPr lang="en-US" i="1" dirty="0" smtClean="0"/>
              <a:t>Briefly</a:t>
            </a:r>
            <a:r>
              <a:rPr lang="en-US" dirty="0" smtClean="0"/>
              <a:t> describe relevant previously published studies </a:t>
            </a:r>
          </a:p>
          <a:p>
            <a:r>
              <a:rPr lang="en-US" dirty="0" smtClean="0"/>
              <a:t>What are historical standards of care that this study may change?</a:t>
            </a:r>
          </a:p>
          <a:p>
            <a:r>
              <a:rPr lang="en-US" dirty="0" smtClean="0"/>
              <a:t>What is the importance of clinical question being examined?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1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clinical question or hypothesis being addressed in this study?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44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details (RTC, blinding,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Trial details (location, dates,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Number of participants in the study</a:t>
            </a:r>
          </a:p>
          <a:p>
            <a:pPr lvl="1"/>
            <a:r>
              <a:rPr lang="en-US" dirty="0" smtClean="0"/>
              <a:t>Group 1</a:t>
            </a:r>
          </a:p>
          <a:p>
            <a:pPr lvl="1"/>
            <a:r>
              <a:rPr lang="en-US" smtClean="0"/>
              <a:t>Group 2</a:t>
            </a:r>
            <a:endParaRPr lang="en-US" dirty="0" smtClean="0"/>
          </a:p>
          <a:p>
            <a:r>
              <a:rPr lang="en-US" dirty="0" smtClean="0"/>
              <a:t>Type of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9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of study: Describe the intervention the authors are </a:t>
            </a:r>
            <a:r>
              <a:rPr lang="en-US" dirty="0" smtClean="0"/>
              <a:t>performing</a:t>
            </a:r>
          </a:p>
          <a:p>
            <a:pPr lvl="1"/>
            <a:r>
              <a:rPr lang="en-US" dirty="0" smtClean="0"/>
              <a:t>Ensure details of both experimental and control cohorts are included</a:t>
            </a:r>
            <a:endParaRPr lang="en-US" dirty="0" smtClean="0"/>
          </a:p>
          <a:p>
            <a:r>
              <a:rPr lang="en-US" dirty="0" smtClean="0"/>
              <a:t>Describe </a:t>
            </a:r>
            <a:r>
              <a:rPr lang="en-US" dirty="0" smtClean="0"/>
              <a:t>duration</a:t>
            </a:r>
            <a:r>
              <a:rPr lang="en-US" dirty="0"/>
              <a:t>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follow </a:t>
            </a:r>
            <a:r>
              <a:rPr lang="en-US" dirty="0" smtClean="0"/>
              <a:t>up</a:t>
            </a:r>
            <a:r>
              <a:rPr lang="en-US" dirty="0" smtClean="0"/>
              <a:t>, monitoring protocols, </a:t>
            </a:r>
            <a:r>
              <a:rPr lang="en-US" dirty="0" err="1" smtClean="0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Design: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Outcomes:</a:t>
            </a:r>
          </a:p>
          <a:p>
            <a:endParaRPr lang="en-US" dirty="0"/>
          </a:p>
          <a:p>
            <a:r>
              <a:rPr lang="en-US" dirty="0" smtClean="0"/>
              <a:t>Primary outcomes</a:t>
            </a:r>
          </a:p>
          <a:p>
            <a:r>
              <a:rPr lang="en-US" dirty="0" smtClean="0"/>
              <a:t>Secondary outcomes</a:t>
            </a:r>
          </a:p>
          <a:p>
            <a:r>
              <a:rPr lang="en-US" dirty="0" smtClean="0"/>
              <a:t>Safety outcomes</a:t>
            </a:r>
          </a:p>
        </p:txBody>
      </p:sp>
    </p:spTree>
    <p:extLst>
      <p:ext uri="{BB962C8B-B14F-4D97-AF65-F5344CB8AC3E}">
        <p14:creationId xmlns:p14="http://schemas.microsoft.com/office/powerpoint/2010/main" val="273162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Examined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Inclusion Criteria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Exclusion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9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Examined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Significant Baseline Characteristics</a:t>
            </a:r>
          </a:p>
          <a:p>
            <a:r>
              <a:rPr lang="en-US" dirty="0" smtClean="0"/>
              <a:t>Differences between study groups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Table 1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729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FEC306"/>
      </a:accent2>
      <a:accent3>
        <a:srgbClr val="F59E00"/>
      </a:accent3>
      <a:accent4>
        <a:srgbClr val="418AB3"/>
      </a:accent4>
      <a:accent5>
        <a:srgbClr val="002060"/>
      </a:accent5>
      <a:accent6>
        <a:srgbClr val="00B0F0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356</Words>
  <Application>Microsoft Office PowerPoint</Application>
  <PresentationFormat>Widescreen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Tw Cen MT</vt:lpstr>
      <vt:lpstr>Wingdings 3</vt:lpstr>
      <vt:lpstr>Facet</vt:lpstr>
      <vt:lpstr>Title of Article</vt:lpstr>
      <vt:lpstr>PowerPoint Presentation</vt:lpstr>
      <vt:lpstr>Background</vt:lpstr>
      <vt:lpstr>Clinical Question</vt:lpstr>
      <vt:lpstr>Study Design</vt:lpstr>
      <vt:lpstr>Study Design: Methods</vt:lpstr>
      <vt:lpstr>Study Design: Outcomes</vt:lpstr>
      <vt:lpstr>Population Examined</vt:lpstr>
      <vt:lpstr>Population Examined</vt:lpstr>
      <vt:lpstr>Results: Primary Outcome</vt:lpstr>
      <vt:lpstr>Results: Secondary Outcomes</vt:lpstr>
      <vt:lpstr>Results: Safety Outcomes</vt:lpstr>
      <vt:lpstr>Criticisms</vt:lpstr>
      <vt:lpstr>Teaching Points</vt:lpstr>
      <vt:lpstr>Bottom Line</vt:lpstr>
      <vt:lpstr>MKSAP Question</vt:lpstr>
      <vt:lpstr>Citations</vt:lpstr>
    </vt:vector>
  </TitlesOfParts>
  <Company>DHS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Article</dc:title>
  <dc:creator>Matthew Mccullough</dc:creator>
  <cp:lastModifiedBy>Matthew Mccullough</cp:lastModifiedBy>
  <cp:revision>12</cp:revision>
  <dcterms:created xsi:type="dcterms:W3CDTF">2019-04-23T22:12:13Z</dcterms:created>
  <dcterms:modified xsi:type="dcterms:W3CDTF">2020-06-27T22:10:57Z</dcterms:modified>
</cp:coreProperties>
</file>