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8"/>
  </p:notesMasterIdLst>
  <p:sldIdLst>
    <p:sldId id="256" r:id="rId2"/>
    <p:sldId id="283" r:id="rId3"/>
    <p:sldId id="318" r:id="rId4"/>
    <p:sldId id="312" r:id="rId5"/>
    <p:sldId id="317" r:id="rId6"/>
    <p:sldId id="303" r:id="rId7"/>
    <p:sldId id="304" r:id="rId8"/>
    <p:sldId id="305" r:id="rId9"/>
    <p:sldId id="313" r:id="rId10"/>
    <p:sldId id="307" r:id="rId11"/>
    <p:sldId id="271" r:id="rId12"/>
    <p:sldId id="314" r:id="rId13"/>
    <p:sldId id="315" r:id="rId14"/>
    <p:sldId id="309" r:id="rId15"/>
    <p:sldId id="311" r:id="rId16"/>
    <p:sldId id="316" r:id="rId17"/>
  </p:sldIdLst>
  <p:sldSz cx="12192000" cy="6858000"/>
  <p:notesSz cx="6858000" cy="2143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5" autoAdjust="0"/>
    <p:restoredTop sz="86181" autoAdjust="0"/>
  </p:normalViewPr>
  <p:slideViewPr>
    <p:cSldViewPr snapToGrid="0">
      <p:cViewPr varScale="1">
        <p:scale>
          <a:sx n="95" d="100"/>
          <a:sy n="95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0A0337-EB6E-4292-A477-E4B60B9FD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346D2-05DB-44FA-9724-F7BDDA6528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86ADEB-789C-4A08-9C62-ED50D38B3AF3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BAA6B-5161-4C92-9A2B-B633854857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D2D00A-4390-4013-9D80-C21B6E9AF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308D3-13C4-4DDF-9F5F-B00989BBF3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C71A3-6F60-4989-B551-C9981C94C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48E47-7DC2-410D-9043-C7B4F68E8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7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48E47-7DC2-410D-9043-C7B4F68E87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6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9C1FE83-F661-4CD1-8E54-234A9270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AEDD80-35D9-46ED-B2DE-6B45A6C73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2F23-EF97-41A6-9A22-19CE175D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A816A-08B6-4563-A572-9161196E13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9C1FE83-F661-4CD1-8E54-234A9270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AEDD80-35D9-46ED-B2DE-6B45A6C73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2F23-EF97-41A6-9A22-19CE175D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A816A-08B6-4563-A572-9161196E13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AF9501-DA5C-43FA-9C5D-CC1A7F974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B2826D4-08EB-4377-941A-0A390E13E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12CBD-EC42-4947-B717-AB34B5874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C1C1D-892A-4B98-9ED9-2FDD414367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AF9501-DA5C-43FA-9C5D-CC1A7F974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B2826D4-08EB-4377-941A-0A390E13E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12CBD-EC42-4947-B717-AB34B5874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C1C1D-892A-4B98-9ED9-2FDD414367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2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AF9501-DA5C-43FA-9C5D-CC1A7F974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B2826D4-08EB-4377-941A-0A390E13E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12CBD-EC42-4947-B717-AB34B5874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C1C1D-892A-4B98-9ED9-2FDD414367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9C1FE83-F661-4CD1-8E54-234A9270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AEDD80-35D9-46ED-B2DE-6B45A6C73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2F23-EF97-41A6-9A22-19CE175D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A816A-08B6-4563-A572-9161196E13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8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9C1FE83-F661-4CD1-8E54-234A9270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AEDD80-35D9-46ED-B2DE-6B45A6C73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2F23-EF97-41A6-9A22-19CE175D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A816A-08B6-4563-A572-9161196E13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9C1FE83-F661-4CD1-8E54-234A9270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AEDD80-35D9-46ED-B2DE-6B45A6C73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2F23-EF97-41A6-9A22-19CE175D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A816A-08B6-4563-A572-9161196E13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0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CB3AA8C-FCA6-4EEB-85DB-3A784F370C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7336B7E-BB8A-4ACD-8D28-EA6CD5B13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47196-31A6-4C4B-9122-A1BBAEC30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C28D7-7B6E-4719-A057-93FEF2D249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9C1FE83-F661-4CD1-8E54-234A9270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AEDD80-35D9-46ED-B2DE-6B45A6C73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2F23-EF97-41A6-9A22-19CE175D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A816A-08B6-4563-A572-9161196E13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9C1FE83-F661-4CD1-8E54-234A9270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AEDD80-35D9-46ED-B2DE-6B45A6C73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2F23-EF97-41A6-9A22-19CE175D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A816A-08B6-4563-A572-9161196E13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4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9C1FE83-F661-4CD1-8E54-234A9270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AEDD80-35D9-46ED-B2DE-6B45A6C73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82F23-EF97-41A6-9A22-19CE175D1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A816A-08B6-4563-A572-9161196E13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48E47-7DC2-410D-9043-C7B4F68E87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9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94AC5-8043-45F2-9022-1271C8FD90AE}"/>
              </a:ext>
            </a:extLst>
          </p:cNvPr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4E4E1-02D7-4D78-8348-C05CEE5A97CD}"/>
              </a:ext>
            </a:extLst>
          </p:cNvPr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Rectangle 11">
            <a:extLst>
              <a:ext uri="{FF2B5EF4-FFF2-40B4-BE49-F238E27FC236}">
                <a16:creationId xmlns:a16="http://schemas.microsoft.com/office/drawing/2014/main" id="{B6FBCB51-5771-44BC-BC2E-B66F616B602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473200"/>
            <a:ext cx="10223500" cy="2755900"/>
            <a:chOff x="576" y="928"/>
            <a:chExt cx="6440" cy="1736"/>
          </a:xfrm>
        </p:grpSpPr>
        <p:pic>
          <p:nvPicPr>
            <p:cNvPr id="7" name="Rectangle 11">
              <a:extLst>
                <a:ext uri="{FF2B5EF4-FFF2-40B4-BE49-F238E27FC236}">
                  <a16:creationId xmlns:a16="http://schemas.microsoft.com/office/drawing/2014/main" id="{14FF7560-BB01-456A-A0CF-2BD314CB528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28"/>
              <a:ext cx="6440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B2577ADD-F714-4022-AC72-5353619F4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935"/>
              <a:ext cx="644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id="{737C593B-6C6D-4312-922C-1808B77F7CB9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grpSp>
          <p:nvGrpSpPr>
            <p:cNvPr id="10" name="Oval 13">
              <a:extLst>
                <a:ext uri="{FF2B5EF4-FFF2-40B4-BE49-F238E27FC236}">
                  <a16:creationId xmlns:a16="http://schemas.microsoft.com/office/drawing/2014/main" id="{C4012E6D-3749-47E8-A05B-75454C184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5815" y="4443215"/>
              <a:ext cx="1092014" cy="1104711"/>
              <a:chOff x="9639300" y="4051300"/>
              <a:chExt cx="1092200" cy="1104900"/>
            </a:xfrm>
          </p:grpSpPr>
          <p:pic>
            <p:nvPicPr>
              <p:cNvPr id="12" name="Oval 13">
                <a:extLst>
                  <a:ext uri="{FF2B5EF4-FFF2-40B4-BE49-F238E27FC236}">
                    <a16:creationId xmlns:a16="http://schemas.microsoft.com/office/drawing/2014/main" id="{8236E147-3A10-47A8-90F4-203FC82ED08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9300" y="4051300"/>
                <a:ext cx="1092200" cy="110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18">
                <a:extLst>
                  <a:ext uri="{FF2B5EF4-FFF2-40B4-BE49-F238E27FC236}">
                    <a16:creationId xmlns:a16="http://schemas.microsoft.com/office/drawing/2014/main" id="{8C05E8D9-5797-4FE8-981C-41D26DF20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7575" y="4227513"/>
                <a:ext cx="763588" cy="763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000">
                  <a:solidFill>
                    <a:srgbClr val="FFFFFF"/>
                  </a:solidFill>
                  <a:latin typeface="Rockwell Extra Bold" panose="02060903040505020403" pitchFamily="18" charset="0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E9620F-D6DB-4C0A-9382-8605DB640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A1257F7-DBAE-41EC-B8F8-6210432A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543C-D915-4A73-A10A-EA79DD56E880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D78BF4-8B10-4CE6-B873-F3AD4461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A200348-62AA-4048-BFA5-9E71328C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A27827CE-4133-4DFA-A44D-47AB39427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8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1785-151B-4A86-B14B-39DEF0BB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D57B-1A70-48EB-ABD8-B2106F938280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EB70D-0BF2-4CEC-9DA3-95F4313A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E33B-4A7F-41EB-9593-F8784FD2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255E-0D9F-4D67-84E8-65F0BE445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536CE-CACC-4554-8A2C-6780A73B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74BF-7EC0-483C-83DF-24376D137CE8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26016-D4B6-4ED0-92BB-DA562CBD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86E7D-C2D3-478D-BBC4-094D3E87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6C23-4C10-44D2-B03A-2B7119367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0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B4EAA-53C7-4015-831B-D32AD367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7C63-9FA5-47F2-874F-CE326D216180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C6795-C34B-4EDE-99C6-4B23979C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5F110-E31B-4AA1-9139-8DFF0298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486D-14E8-42A1-AAF5-52D2DBC19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9">
            <a:extLst>
              <a:ext uri="{FF2B5EF4-FFF2-40B4-BE49-F238E27FC236}">
                <a16:creationId xmlns:a16="http://schemas.microsoft.com/office/drawing/2014/main" id="{6D03902B-2197-4F89-9428-700751106B99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12192000" cy="1955800"/>
            <a:chOff x="0" y="3088"/>
            <a:chExt cx="7680" cy="1232"/>
          </a:xfrm>
        </p:grpSpPr>
        <p:pic>
          <p:nvPicPr>
            <p:cNvPr id="5" name="Rectangle 9">
              <a:extLst>
                <a:ext uri="{FF2B5EF4-FFF2-40B4-BE49-F238E27FC236}">
                  <a16:creationId xmlns:a16="http://schemas.microsoft.com/office/drawing/2014/main" id="{9A4EA1CD-E8A8-4BBF-9A7B-8DC51635F1E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88"/>
              <a:ext cx="7680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FD051D42-8AB2-47E3-846D-FC5986B34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98"/>
              <a:ext cx="7680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AE818141-66BF-4A1F-A204-7CA881DE882A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grpSp>
          <p:nvGrpSpPr>
            <p:cNvPr id="8" name="Oval 11">
              <a:extLst>
                <a:ext uri="{FF2B5EF4-FFF2-40B4-BE49-F238E27FC236}">
                  <a16:creationId xmlns:a16="http://schemas.microsoft.com/office/drawing/2014/main" id="{F2F63E66-E845-4DC9-99ED-0325BC37D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7401" y="4446389"/>
              <a:ext cx="1092015" cy="1092013"/>
              <a:chOff x="889000" y="2311400"/>
              <a:chExt cx="1092200" cy="1092200"/>
            </a:xfrm>
          </p:grpSpPr>
          <p:pic>
            <p:nvPicPr>
              <p:cNvPr id="10" name="Oval 11">
                <a:extLst>
                  <a:ext uri="{FF2B5EF4-FFF2-40B4-BE49-F238E27FC236}">
                    <a16:creationId xmlns:a16="http://schemas.microsoft.com/office/drawing/2014/main" id="{CA74058F-FBA0-4C1D-968D-C9EE46C2B75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00" y="2311400"/>
                <a:ext cx="1092200" cy="109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8E17347E-5792-4607-BED0-B18CC3877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5688" y="2484438"/>
                <a:ext cx="763587" cy="763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000">
                  <a:solidFill>
                    <a:srgbClr val="FFFFFF"/>
                  </a:solidFill>
                  <a:latin typeface="Rockwell Extra Bold" panose="02060903040505020403" pitchFamily="18" charset="0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0EE162-39B7-46DF-9FA6-7B2249DD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AC86EC3-0EB6-4CDC-A589-C6525A74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E6FBFCA-825A-4BF3-AD75-FFDEDC8DF412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861E14-EA0C-4CE7-B109-AFCFCD9E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97FB25-01E0-44F3-9835-F326A1F9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29C9B44-10C4-47B1-B8DB-B8EF8AC30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3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288523-6CE0-42DA-8EBB-0DAFF8C4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728A-7268-48AC-86ED-67B9B8F1CF8A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53108B-73CC-4459-A06B-83EEFB16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DB42CE-1942-40CC-A17A-335BF5B8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E8FE-6AAF-42EA-9978-CE6E4D9FF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1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C0AF6B-AC95-49FF-94CA-0AB091AD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576D-4B89-4C65-B74A-0F6FE2C33B7E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D0BCE-59F1-4EAF-80D8-C64AFCD7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679E20-F889-4765-A175-CF415E31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95A6-93DC-4C39-894B-4316BDC95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209859-3291-4129-B8AF-553D981C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7579-1A4A-44C1-B57B-CA02CADA82A1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E08670-E1A3-4EC0-B251-DF8FFBC7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308507-4DF3-490F-ABE3-86540C5E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E19F-943D-48BA-81AF-944A8AAAC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5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D5AF9B-1DB1-4E9C-946A-93AE3B00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E75B-C419-48D2-9A6F-154ECA7D441D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60B824-3E7D-49C2-B9AD-0D1258B9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A51144-2F3A-458C-96B9-4E2E0CA6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B09C-53E2-45A6-9730-4306B461E8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9">
            <a:extLst>
              <a:ext uri="{FF2B5EF4-FFF2-40B4-BE49-F238E27FC236}">
                <a16:creationId xmlns:a16="http://schemas.microsoft.com/office/drawing/2014/main" id="{736CCA30-0788-47BD-87E0-E26FC739FEFB}"/>
              </a:ext>
            </a:extLst>
          </p:cNvPr>
          <p:cNvGrpSpPr>
            <a:grpSpLocks/>
          </p:cNvGrpSpPr>
          <p:nvPr/>
        </p:nvGrpSpPr>
        <p:grpSpPr bwMode="auto">
          <a:xfrm>
            <a:off x="8293100" y="0"/>
            <a:ext cx="3898900" cy="6858000"/>
            <a:chOff x="5224" y="0"/>
            <a:chExt cx="2456" cy="4320"/>
          </a:xfrm>
        </p:grpSpPr>
        <p:pic>
          <p:nvPicPr>
            <p:cNvPr id="6" name="Rectangle 9">
              <a:extLst>
                <a:ext uri="{FF2B5EF4-FFF2-40B4-BE49-F238E27FC236}">
                  <a16:creationId xmlns:a16="http://schemas.microsoft.com/office/drawing/2014/main" id="{1B382C54-10BE-4315-91FB-9BC2394588E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" y="0"/>
              <a:ext cx="245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8526AD29-1794-4E23-B661-78A48FA50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" y="0"/>
              <a:ext cx="244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877DCA35-D85F-4471-A314-04C5F888FF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E0C07C-7577-4FD3-B667-6F5BDF3B4C6F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B47E3F-EC2B-4B48-BAA0-8F69BE73B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117E5E3-6986-4286-8ECF-C88A0FD9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3EDC-84D6-41F3-9C77-3AC1BAA1397A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89DE54D-2CCF-4444-878E-EC83E9FC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508DB4C-0C7F-4A8C-A8D3-D2A82D89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56C5-399D-4425-BF72-C4AFFF9BD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2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9">
            <a:extLst>
              <a:ext uri="{FF2B5EF4-FFF2-40B4-BE49-F238E27FC236}">
                <a16:creationId xmlns:a16="http://schemas.microsoft.com/office/drawing/2014/main" id="{C1E97561-F47B-46B5-8069-9BD3B61DEFEE}"/>
              </a:ext>
            </a:extLst>
          </p:cNvPr>
          <p:cNvGrpSpPr>
            <a:grpSpLocks/>
          </p:cNvGrpSpPr>
          <p:nvPr/>
        </p:nvGrpSpPr>
        <p:grpSpPr bwMode="auto">
          <a:xfrm>
            <a:off x="8293100" y="0"/>
            <a:ext cx="3898900" cy="6858000"/>
            <a:chOff x="5224" y="0"/>
            <a:chExt cx="2456" cy="4320"/>
          </a:xfrm>
        </p:grpSpPr>
        <p:pic>
          <p:nvPicPr>
            <p:cNvPr id="6" name="Rectangle 9">
              <a:extLst>
                <a:ext uri="{FF2B5EF4-FFF2-40B4-BE49-F238E27FC236}">
                  <a16:creationId xmlns:a16="http://schemas.microsoft.com/office/drawing/2014/main" id="{4F67E5A0-29A1-4F1E-B5D6-6BB58B0886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" y="0"/>
              <a:ext cx="245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9207A9C2-F886-4E5E-9D74-0C1F04BA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" y="0"/>
              <a:ext cx="244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E8D30CE4-CC3F-4FE2-8688-B4A35E86AF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0E689E-40AC-4955-BFDE-E0D7190483B7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DA446E-F6BE-4ED3-B276-3B98BA34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DB216D5-9E2B-4650-A7AE-CD2425BC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35EAAB0-A163-44A9-9AD7-200B41A67A44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F0CB778-41EC-4830-AF1F-0C7373FF6C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CA6D-71DC-456D-A786-A0E378ACA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1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F2DD7E-B890-4915-A263-276C8381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717513-3EFC-4655-9054-D2BCABA98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3C56-12D5-420A-9FF5-EDE447E1B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DD471F-2624-4620-BD8F-9657EEA23102}" type="datetimeFigureOut">
              <a:rPr lang="en-US"/>
              <a:pPr>
                <a:defRPr/>
              </a:pPr>
              <a:t>7/2/2020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E700-4622-4B46-A9AA-4A1F92AF6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510E6549-CE6F-4A2C-BF3E-A2D124BDA7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B683C0-84A9-4857-A404-C4C5A57946FD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2059" name="Oval 8">
              <a:extLst>
                <a:ext uri="{FF2B5EF4-FFF2-40B4-BE49-F238E27FC236}">
                  <a16:creationId xmlns:a16="http://schemas.microsoft.com/office/drawing/2014/main" id="{1046E1B7-4198-41A7-989C-60EAD8271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DA667-9CA3-400F-ADF5-6F84394EA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ECF1BAE1-C441-4BD7-B6A6-28F22A3F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3" r:id="rId2"/>
    <p:sldLayoutId id="2147483871" r:id="rId3"/>
    <p:sldLayoutId id="2147483864" r:id="rId4"/>
    <p:sldLayoutId id="2147483865" r:id="rId5"/>
    <p:sldLayoutId id="2147483866" r:id="rId6"/>
    <p:sldLayoutId id="2147483867" r:id="rId7"/>
    <p:sldLayoutId id="2147483872" r:id="rId8"/>
    <p:sldLayoutId id="2147483873" r:id="rId9"/>
    <p:sldLayoutId id="2147483868" r:id="rId10"/>
    <p:sldLayoutId id="21474838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itle 1">
            <a:extLst>
              <a:ext uri="{FF2B5EF4-FFF2-40B4-BE49-F238E27FC236}">
                <a16:creationId xmlns:a16="http://schemas.microsoft.com/office/drawing/2014/main" id="{A539732E-AE95-4BD0-8227-43CE62EAB9E8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260600"/>
            <a:ext cx="7785100" cy="14859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EED9CF-7C44-46C5-89D3-CF87767ED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8550" y="4691063"/>
            <a:ext cx="4914900" cy="14636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Resident, PGY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2020-21 Academic Year</a:t>
            </a:r>
          </a:p>
        </p:txBody>
      </p:sp>
      <p:pic>
        <p:nvPicPr>
          <p:cNvPr id="7172" name="Picture 1" descr="page1image2206381424">
            <a:extLst>
              <a:ext uri="{FF2B5EF4-FFF2-40B4-BE49-F238E27FC236}">
                <a16:creationId xmlns:a16="http://schemas.microsoft.com/office/drawing/2014/main" id="{5290AF1E-616D-492D-A72E-474D3A04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54175"/>
            <a:ext cx="3619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7368E9C-F101-402C-A90D-904C0BC77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484188"/>
            <a:ext cx="10058400" cy="10620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314C1-4311-4057-B92A-F9528839C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120F21E-0E3D-4C13-8F7D-BD9A8AB2B8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 diagnosis &amp; further work-up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0C2294B-3863-4303-BCEE-6B3902EE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84632"/>
            <a:ext cx="10058400" cy="160934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Labs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2DD9-9696-4AB7-8423-CA537564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504209"/>
            <a:ext cx="4603588" cy="36679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6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0C2294B-3863-4303-BCEE-6B3902EE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84632"/>
            <a:ext cx="10058400" cy="160934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Diagnostic Studies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2DD9-9696-4AB7-8423-CA537564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342581"/>
            <a:ext cx="10058400" cy="40513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EA0DB-0EA7-4843-B02D-E19A35C9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Hospital Course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D7DADAF-67B6-4272-A7EE-0BE96C624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357833"/>
            <a:ext cx="10222992" cy="3851787"/>
          </a:xfrm>
        </p:spPr>
        <p:txBody>
          <a:bodyPr>
            <a:normAutofit/>
          </a:bodyPr>
          <a:lstStyle/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EA0DB-0EA7-4843-B02D-E19A35C9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Teaching Points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D7DADAF-67B6-4272-A7EE-0BE96C624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4371689"/>
          </a:xfrm>
        </p:spPr>
        <p:txBody>
          <a:bodyPr>
            <a:normAutofit/>
          </a:bodyPr>
          <a:lstStyle/>
          <a:p>
            <a:pPr marL="182245" indent="-18224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DE56B-D792-44CA-90FA-69F61E12C799}"/>
              </a:ext>
            </a:extLst>
          </p:cNvPr>
          <p:cNvSpPr txBox="1"/>
          <p:nvPr/>
        </p:nvSpPr>
        <p:spPr>
          <a:xfrm>
            <a:off x="984504" y="2421082"/>
            <a:ext cx="1022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7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EA0DB-0EA7-4843-B02D-E19A35C9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References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D7DADAF-67B6-4272-A7EE-0BE96C624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4371689"/>
          </a:xfrm>
        </p:spPr>
        <p:txBody>
          <a:bodyPr>
            <a:normAutofit/>
          </a:bodyPr>
          <a:lstStyle/>
          <a:p>
            <a:pPr marL="182245" indent="-18224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DE56B-D792-44CA-90FA-69F61E12C799}"/>
              </a:ext>
            </a:extLst>
          </p:cNvPr>
          <p:cNvSpPr txBox="1"/>
          <p:nvPr/>
        </p:nvSpPr>
        <p:spPr>
          <a:xfrm>
            <a:off x="984504" y="2421082"/>
            <a:ext cx="1022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0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0C2294B-3863-4303-BCEE-6B3902EE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84632"/>
            <a:ext cx="10058400" cy="160934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Chief Complaint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EA14A49-248E-44D9-BC25-05F0A0C6F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182245" indent="-182245" eaLnBrk="1" hangingPunct="1"/>
            <a:endParaRPr lang="en-US" altLang="en-US" sz="2400" dirty="0">
              <a:latin typeface="Arial"/>
              <a:cs typeface="Calibri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BEAF77-2593-4460-A1EB-3ABC26B11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713433"/>
            <a:ext cx="4754880" cy="54587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HPI: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09CBF-BD6E-4A07-AE1B-29E80DBA9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713433"/>
            <a:ext cx="4754880" cy="545876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DDx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2736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0C2294B-3863-4303-BCEE-6B3902EE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84632"/>
            <a:ext cx="10058400" cy="160934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History of Present Illness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EA14A49-248E-44D9-BC25-05F0A0C6F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274637" lvl="1" indent="0" eaLnBrk="1" hangingPunct="1">
              <a:buNone/>
            </a:pPr>
            <a:endParaRPr lang="en-US" altLang="en-US" sz="2200" dirty="0">
              <a:latin typeface="Arial"/>
              <a:cs typeface="Calibri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1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0C2294B-3863-4303-BCEE-6B3902EE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84632"/>
            <a:ext cx="10058400" cy="160934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of Systems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EA14A49-248E-44D9-BC25-05F0A0C6F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274637" lvl="1" indent="0" eaLnBrk="1" hangingPunct="1">
              <a:buNone/>
            </a:pPr>
            <a:endParaRPr lang="en-US" altLang="en-US" sz="2200" dirty="0">
              <a:latin typeface="Arial"/>
              <a:cs typeface="Calibri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21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6F52F015-C456-4DCB-AB54-B6864235E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69437"/>
            <a:ext cx="10058400" cy="1634706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Histories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70BD095-E3C3-4F31-98ED-CD5B1430FE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351" y="2377894"/>
            <a:ext cx="6063154" cy="414322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b="1" u="sng" dirty="0">
                <a:latin typeface="Arial"/>
                <a:cs typeface="Arial"/>
              </a:rPr>
              <a:t>PMHx</a:t>
            </a:r>
            <a:r>
              <a:rPr lang="en-US" altLang="en-US" b="1" dirty="0">
                <a:latin typeface="Arial"/>
                <a:cs typeface="Arial"/>
              </a:rPr>
              <a:t>:</a:t>
            </a:r>
          </a:p>
          <a:p>
            <a:pPr marL="0" indent="0" eaLnBrk="1" hangingPunct="1">
              <a:buNone/>
              <a:defRPr/>
            </a:pPr>
            <a:endParaRPr lang="en-US" altLang="en-US" dirty="0">
              <a:latin typeface="Arial"/>
              <a:cs typeface="Arial"/>
            </a:endParaRPr>
          </a:p>
          <a:p>
            <a:pPr marL="0" indent="0" eaLnBrk="1" hangingPunct="1">
              <a:buNone/>
              <a:defRPr/>
            </a:pPr>
            <a:r>
              <a:rPr lang="en-US" altLang="en-US" b="1" u="sng" dirty="0">
                <a:latin typeface="Arial"/>
                <a:cs typeface="Arial"/>
              </a:rPr>
              <a:t>Surg Hx</a:t>
            </a:r>
            <a:r>
              <a:rPr lang="en-US" altLang="en-US" b="1" dirty="0">
                <a:latin typeface="Arial"/>
                <a:cs typeface="Arial"/>
              </a:rPr>
              <a:t>:</a:t>
            </a:r>
            <a:r>
              <a:rPr lang="en-US" altLang="en-US" dirty="0">
                <a:latin typeface="Arial"/>
                <a:cs typeface="Arial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altLang="en-US" b="1" u="sng" dirty="0">
              <a:latin typeface="Arial"/>
              <a:cs typeface="Arial"/>
            </a:endParaRPr>
          </a:p>
          <a:p>
            <a:pPr marL="0" indent="0" eaLnBrk="1" hangingPunct="1">
              <a:buNone/>
              <a:defRPr/>
            </a:pPr>
            <a:r>
              <a:rPr lang="en-US" altLang="en-US" b="1" u="sng" dirty="0">
                <a:latin typeface="Arial"/>
                <a:cs typeface="Arial"/>
              </a:rPr>
              <a:t>Social Hx</a:t>
            </a:r>
            <a:r>
              <a:rPr lang="en-US" altLang="en-US" b="1" dirty="0">
                <a:latin typeface="Arial"/>
                <a:cs typeface="Arial"/>
              </a:rPr>
              <a:t>:</a:t>
            </a:r>
            <a:r>
              <a:rPr lang="en-US" altLang="en-US" dirty="0">
                <a:latin typeface="Arial"/>
                <a:cs typeface="Arial"/>
              </a:rPr>
              <a:t> 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1F441-8BA8-4458-87B1-AE7AD29C44CD}"/>
              </a:ext>
            </a:extLst>
          </p:cNvPr>
          <p:cNvSpPr txBox="1"/>
          <p:nvPr/>
        </p:nvSpPr>
        <p:spPr>
          <a:xfrm>
            <a:off x="7429580" y="2626166"/>
            <a:ext cx="3777916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Allergies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  <a:buSzTx/>
              <a:buNone/>
            </a:pPr>
            <a:r>
              <a:rPr lang="en-US" altLang="en-US" b="1" u="sng" dirty="0">
                <a:latin typeface="Arial"/>
                <a:cs typeface="Arial"/>
              </a:rPr>
              <a:t>Fam Hx</a:t>
            </a:r>
            <a:r>
              <a:rPr lang="en-US" altLang="en-US" b="1" dirty="0">
                <a:latin typeface="Arial"/>
                <a:cs typeface="Arial"/>
              </a:rPr>
              <a:t>:</a:t>
            </a:r>
            <a:r>
              <a:rPr lang="en-US" altLang="en-US" dirty="0">
                <a:latin typeface="Arial"/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7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0C2294B-3863-4303-BCEE-6B3902EE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84632"/>
            <a:ext cx="10058400" cy="160934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Physical Exam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EA14A49-248E-44D9-BC25-05F0A0C6F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3752" y="2795111"/>
            <a:ext cx="10058400" cy="312409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HEENT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Lungs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Abdomen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Skin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Neuro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493CC-385B-4708-998F-D040A572DDEF}"/>
              </a:ext>
            </a:extLst>
          </p:cNvPr>
          <p:cNvSpPr txBox="1"/>
          <p:nvPr/>
        </p:nvSpPr>
        <p:spPr>
          <a:xfrm>
            <a:off x="1063752" y="2139073"/>
            <a:ext cx="97877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Vitals: T    HR </a:t>
            </a:r>
            <a:r>
              <a:rPr lang="en-US" altLang="en-US" sz="2000" dirty="0"/>
              <a:t>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RR  BP   SpO2 </a:t>
            </a: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6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0C2294B-3863-4303-BCEE-6B3902EE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84632"/>
            <a:ext cx="10058400" cy="160934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mage result for cbc skeleton">
            <a:extLst>
              <a:ext uri="{FF2B5EF4-FFF2-40B4-BE49-F238E27FC236}">
                <a16:creationId xmlns:a16="http://schemas.microsoft.com/office/drawing/2014/main" id="{B5A1FE3B-379D-4507-8C3A-F8CCFFE0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7690" r="33725" b="25784"/>
          <a:stretch>
            <a:fillRect/>
          </a:stretch>
        </p:blipFill>
        <p:spPr bwMode="auto">
          <a:xfrm>
            <a:off x="1104909" y="2362087"/>
            <a:ext cx="2600347" cy="171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2CF628C-A018-4A59-9433-5FCAB3FF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484188"/>
            <a:ext cx="10058400" cy="106203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2DC063F-966A-4E81-BEAC-AB362260D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431" y="2408237"/>
            <a:ext cx="19425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TP      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Alb 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AST     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</a:t>
            </a:r>
          </a:p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Tbili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Dbili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AlkPhos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78F5C8-1206-4F26-A90E-E7A112065AA3}"/>
              </a:ext>
            </a:extLst>
          </p:cNvPr>
          <p:cNvCxnSpPr/>
          <p:nvPr/>
        </p:nvCxnSpPr>
        <p:spPr>
          <a:xfrm>
            <a:off x="5699991" y="4362463"/>
            <a:ext cx="0" cy="152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>
            <a:extLst>
              <a:ext uri="{FF2B5EF4-FFF2-40B4-BE49-F238E27FC236}">
                <a16:creationId xmlns:a16="http://schemas.microsoft.com/office/drawing/2014/main" id="{899F0340-12F6-4C0C-8222-A84267C1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741" y="4329688"/>
            <a:ext cx="990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627403B7-4643-4441-BBD2-00472A917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741" y="4901876"/>
            <a:ext cx="1265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321DF38-DEF3-4B1B-ADB4-826A8CEF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741" y="5492671"/>
            <a:ext cx="1508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Phos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034F44B6-6A47-4DBB-86C6-1F557E430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639" y="2630551"/>
            <a:ext cx="23780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WBC diff: </a:t>
            </a:r>
          </a:p>
          <a:p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%</a:t>
            </a: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Lymph: %</a:t>
            </a: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Mono: %</a:t>
            </a:r>
          </a:p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Eos: 0%</a:t>
            </a:r>
          </a:p>
        </p:txBody>
      </p:sp>
      <p:pic>
        <p:nvPicPr>
          <p:cNvPr id="32" name="Picture 2" descr="Image result for lab skeleton">
            <a:extLst>
              <a:ext uri="{FF2B5EF4-FFF2-40B4-BE49-F238E27FC236}">
                <a16:creationId xmlns:a16="http://schemas.microsoft.com/office/drawing/2014/main" id="{2974E0E1-BD3A-40B6-B754-E411DB65C0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734" y="4327560"/>
            <a:ext cx="4442845" cy="1790855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5D690-0E96-40C9-9D64-49551D7BEC4D}"/>
              </a:ext>
            </a:extLst>
          </p:cNvPr>
          <p:cNvSpPr txBox="1"/>
          <p:nvPr/>
        </p:nvSpPr>
        <p:spPr>
          <a:xfrm>
            <a:off x="1007170" y="4705307"/>
            <a:ext cx="70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187FE-1BC8-4A21-8BF9-8DEFC959F32A}"/>
              </a:ext>
            </a:extLst>
          </p:cNvPr>
          <p:cNvSpPr txBox="1"/>
          <p:nvPr/>
        </p:nvSpPr>
        <p:spPr>
          <a:xfrm>
            <a:off x="1007170" y="5399667"/>
            <a:ext cx="89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FF23C-1F88-4DAF-934A-31F54A0B291C}"/>
              </a:ext>
            </a:extLst>
          </p:cNvPr>
          <p:cNvSpPr txBox="1"/>
          <p:nvPr/>
        </p:nvSpPr>
        <p:spPr>
          <a:xfrm>
            <a:off x="2209954" y="4724353"/>
            <a:ext cx="97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39D0B-B804-4F2D-A21B-59D9BB356E5B}"/>
              </a:ext>
            </a:extLst>
          </p:cNvPr>
          <p:cNvSpPr txBox="1"/>
          <p:nvPr/>
        </p:nvSpPr>
        <p:spPr>
          <a:xfrm>
            <a:off x="2166959" y="5412790"/>
            <a:ext cx="82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4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70C2294B-3863-4303-BCEE-6B3902EE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848" y="484632"/>
            <a:ext cx="10058400" cy="1609344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EKG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CF172-4A5A-4F4A-BD3C-5F6C26052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443</TotalTime>
  <Words>122</Words>
  <Application>Microsoft Office PowerPoint</Application>
  <PresentationFormat>Widescreen</PresentationFormat>
  <Paragraphs>74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Century Gothic</vt:lpstr>
      <vt:lpstr>Rockwell Extra Bold</vt:lpstr>
      <vt:lpstr>Tw Cen MT</vt:lpstr>
      <vt:lpstr>Wingdings</vt:lpstr>
      <vt:lpstr>Wood Type</vt:lpstr>
      <vt:lpstr>PowerPoint Presentation</vt:lpstr>
      <vt:lpstr>Chief Complaint</vt:lpstr>
      <vt:lpstr>PowerPoint Presentation</vt:lpstr>
      <vt:lpstr>History of Present Illness</vt:lpstr>
      <vt:lpstr>Review of Systems</vt:lpstr>
      <vt:lpstr>Histories</vt:lpstr>
      <vt:lpstr>Physical Exam</vt:lpstr>
      <vt:lpstr>Labs</vt:lpstr>
      <vt:lpstr>EKG</vt:lpstr>
      <vt:lpstr>IMAGING</vt:lpstr>
      <vt:lpstr>Differential diagnosis &amp; further work-up</vt:lpstr>
      <vt:lpstr>Additional Labs</vt:lpstr>
      <vt:lpstr>Diagnostic Studies</vt:lpstr>
      <vt:lpstr>Hospital Course</vt:lpstr>
      <vt:lpstr>Teaching Points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Jeison Recinos</dc:creator>
  <cp:lastModifiedBy>Jeison Recinos</cp:lastModifiedBy>
  <cp:revision>53</cp:revision>
  <dcterms:created xsi:type="dcterms:W3CDTF">2019-10-21T22:59:55Z</dcterms:created>
  <dcterms:modified xsi:type="dcterms:W3CDTF">2020-07-02T15:39:16Z</dcterms:modified>
</cp:coreProperties>
</file>